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53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5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063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4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4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61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76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7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51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0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2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6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79A08E-2583-4760-807F-AB3D09297886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56DC99-0767-4F82-BB9E-52E44CEC9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85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5C517-E8D7-2284-96FA-836E3EA96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C855CD7-FD31-8C03-E006-D9A6C53EACCE}"/>
              </a:ext>
            </a:extLst>
          </p:cNvPr>
          <p:cNvCxnSpPr>
            <a:cxnSpLocks/>
          </p:cNvCxnSpPr>
          <p:nvPr/>
        </p:nvCxnSpPr>
        <p:spPr>
          <a:xfrm>
            <a:off x="-49524" y="4641404"/>
            <a:ext cx="9243047" cy="0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FF50FA31-C889-98A4-B51E-C00AA244DC00}"/>
              </a:ext>
            </a:extLst>
          </p:cNvPr>
          <p:cNvSpPr txBox="1"/>
          <p:nvPr/>
        </p:nvSpPr>
        <p:spPr>
          <a:xfrm>
            <a:off x="4146435" y="4761208"/>
            <a:ext cx="126487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CUT ON DASHED LINES</a:t>
            </a:r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7EC318CF-CC98-AFDA-59A2-721A1F454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913" y="864164"/>
            <a:ext cx="6311350" cy="270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076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60F3C-6BD5-8749-9588-46ED94C36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47FAA0C-DB64-D6E4-E7E7-079EBD03C4C2}"/>
              </a:ext>
            </a:extLst>
          </p:cNvPr>
          <p:cNvCxnSpPr>
            <a:cxnSpLocks/>
          </p:cNvCxnSpPr>
          <p:nvPr/>
        </p:nvCxnSpPr>
        <p:spPr>
          <a:xfrm>
            <a:off x="-49524" y="4641404"/>
            <a:ext cx="9243047" cy="0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386FE513-BE01-A21A-E325-BCAF15F2E07E}"/>
              </a:ext>
            </a:extLst>
          </p:cNvPr>
          <p:cNvSpPr txBox="1"/>
          <p:nvPr/>
        </p:nvSpPr>
        <p:spPr>
          <a:xfrm>
            <a:off x="4146435" y="4761208"/>
            <a:ext cx="126487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CUT ON DASHED LINES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ECCFF6-09AA-E0BE-1604-DFE4DE3BD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50499" y="784063"/>
            <a:ext cx="2395868" cy="304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752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8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 Olyniec</dc:creator>
  <cp:lastModifiedBy>Lee Olyniec</cp:lastModifiedBy>
  <cp:revision>18</cp:revision>
  <cp:lastPrinted>2026-01-11T15:26:27Z</cp:lastPrinted>
  <dcterms:created xsi:type="dcterms:W3CDTF">2025-07-26T18:13:48Z</dcterms:created>
  <dcterms:modified xsi:type="dcterms:W3CDTF">2026-01-11T15:37:35Z</dcterms:modified>
</cp:coreProperties>
</file>