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4">
          <p15:clr>
            <a:srgbClr val="747775"/>
          </p15:clr>
        </p15:guide>
        <p15:guide id="2" orient="horz" pos="91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4" orient="horz"/>
        <p:guide pos="91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256473db4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256473db4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256473db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256473db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256473db4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256473db4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256473db4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256473db4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256473db4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a256473db4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a256473db4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a256473db4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a256473db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a256473db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256473db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256473db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256473db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256473db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256473db4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256473db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256473db4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256473db4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256473db4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256473db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256473db4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256473db4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256473db4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256473db4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256473db4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256473db4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polymeria3d@gmail.com" TargetMode="External"/><Relationship Id="rId4" Type="http://schemas.openxmlformats.org/officeDocument/2006/relationships/hyperlink" Target="https://www.instagram.com/polymeria3d/#" TargetMode="External"/><Relationship Id="rId5" Type="http://schemas.openxmlformats.org/officeDocument/2006/relationships/hyperlink" Target="https://www.paypal.com/paypalme/alexandrosem" TargetMode="External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DF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5149" y="0"/>
            <a:ext cx="2394600" cy="23946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720000" y="1683050"/>
            <a:ext cx="7728000" cy="3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500">
                <a:solidFill>
                  <a:srgbClr val="FFFFFF"/>
                </a:solidFill>
              </a:rPr>
              <a:t>Hey there!</a:t>
            </a:r>
            <a:endParaRPr b="1" sz="13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FFFF"/>
                </a:solidFill>
              </a:rPr>
              <a:t>Thank you so much for choosing one of my designs! 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FFFF"/>
                </a:solidFill>
              </a:rPr>
              <a:t>Your support truly means the world to me and keeps me motivated to create more. Knowing that something I designed is now a part of your space is an incredible feeling. I hope you enjoy it as much as I enjoyed making it. 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FFFF"/>
                </a:solidFill>
              </a:rPr>
              <a:t>If you ever want to share how it looks in your setup or have any feedback, I'd love to hear from you!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FFFF"/>
                </a:solidFill>
              </a:rPr>
              <a:t>Below you will find a detailed guide on how to print and assemble your own Foosball Table alongside some useful tips!</a:t>
            </a:r>
            <a:endParaRPr b="1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6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Insert the </a:t>
            </a:r>
            <a:r>
              <a:rPr b="1" lang="el" sz="1200">
                <a:solidFill>
                  <a:srgbClr val="6AA84F"/>
                </a:solidFill>
              </a:rPr>
              <a:t>Rods</a:t>
            </a:r>
            <a:r>
              <a:rPr b="1" lang="el" sz="1200">
                <a:solidFill>
                  <a:srgbClr val="FFFFFF"/>
                </a:solidFill>
              </a:rPr>
              <a:t> by aligning their protrusions with the </a:t>
            </a:r>
            <a:r>
              <a:rPr b="1" lang="el" sz="1200" u="sng">
                <a:solidFill>
                  <a:srgbClr val="FFFFFF"/>
                </a:solidFill>
              </a:rPr>
              <a:t>mark</a:t>
            </a:r>
            <a:r>
              <a:rPr b="1" lang="el" sz="1200">
                <a:solidFill>
                  <a:srgbClr val="FFFFFF"/>
                </a:solidFill>
              </a:rPr>
              <a:t> on the </a:t>
            </a:r>
            <a:r>
              <a:rPr b="1" lang="el" sz="1200">
                <a:solidFill>
                  <a:srgbClr val="6AA84F"/>
                </a:solidFill>
              </a:rPr>
              <a:t>Rotor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200">
              <a:solidFill>
                <a:srgbClr val="FFFFFF"/>
              </a:solidFill>
            </a:endParaRPr>
          </a:p>
        </p:txBody>
      </p:sp>
      <p:pic>
        <p:nvPicPr>
          <p:cNvPr id="107" name="Google Shape;107;p22" title="Instructions F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13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/>
        </p:nvSpPr>
        <p:spPr>
          <a:xfrm>
            <a:off x="13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7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Pass the </a:t>
            </a:r>
            <a:r>
              <a:rPr b="1" lang="el" sz="1200">
                <a:solidFill>
                  <a:srgbClr val="6AA84F"/>
                </a:solidFill>
              </a:rPr>
              <a:t>Rod </a:t>
            </a:r>
            <a:r>
              <a:rPr b="1" lang="el" sz="1200">
                <a:solidFill>
                  <a:srgbClr val="FFFFFF"/>
                </a:solidFill>
              </a:rPr>
              <a:t>through the </a:t>
            </a:r>
            <a:r>
              <a:rPr b="1" lang="el" sz="1200">
                <a:solidFill>
                  <a:srgbClr val="6AA84F"/>
                </a:solidFill>
              </a:rPr>
              <a:t>Player Figures</a:t>
            </a:r>
            <a:r>
              <a:rPr b="1" lang="el" sz="1200">
                <a:solidFill>
                  <a:srgbClr val="FFFFFF"/>
                </a:solidFill>
              </a:rPr>
              <a:t>, ensuring the protrusions face </a:t>
            </a:r>
            <a:r>
              <a:rPr b="1" lang="el" sz="1200" u="sng">
                <a:solidFill>
                  <a:srgbClr val="FFFFFF"/>
                </a:solidFill>
              </a:rPr>
              <a:t>upward</a:t>
            </a:r>
            <a:r>
              <a:rPr b="1" lang="el" sz="1200">
                <a:solidFill>
                  <a:srgbClr val="FFFFFF"/>
                </a:solidFill>
              </a:rPr>
              <a:t> so they lock in place properly.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113" name="Google Shape;113;p23" title="Instructions G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38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/>
          <p:nvPr/>
        </p:nvSpPr>
        <p:spPr>
          <a:xfrm>
            <a:off x="0" y="180675"/>
            <a:ext cx="9144000" cy="136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8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When assembling the </a:t>
            </a:r>
            <a:r>
              <a:rPr b="1" lang="el" sz="1200">
                <a:solidFill>
                  <a:srgbClr val="6AA84F"/>
                </a:solidFill>
              </a:rPr>
              <a:t>Handles</a:t>
            </a:r>
            <a:r>
              <a:rPr b="1" lang="el" sz="1200">
                <a:solidFill>
                  <a:srgbClr val="FFFFFF"/>
                </a:solidFill>
              </a:rPr>
              <a:t>, first insert the </a:t>
            </a:r>
            <a:r>
              <a:rPr b="1" lang="el" sz="1200">
                <a:solidFill>
                  <a:srgbClr val="6AA84F"/>
                </a:solidFill>
              </a:rPr>
              <a:t>Inner Cap</a:t>
            </a:r>
            <a:r>
              <a:rPr b="1" lang="el" sz="1200">
                <a:solidFill>
                  <a:srgbClr val="FFFFFF"/>
                </a:solidFill>
              </a:rPr>
              <a:t> onto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. Make sure </a:t>
            </a:r>
            <a:r>
              <a:rPr b="1" lang="el" sz="1200">
                <a:solidFill>
                  <a:srgbClr val="6AA84F"/>
                </a:solidFill>
              </a:rPr>
              <a:t>Part B</a:t>
            </a:r>
            <a:r>
              <a:rPr b="1" lang="el" sz="1200">
                <a:solidFill>
                  <a:srgbClr val="FFFFFF"/>
                </a:solidFill>
              </a:rPr>
              <a:t> of the </a:t>
            </a:r>
            <a:r>
              <a:rPr b="1" lang="el" sz="1200">
                <a:solidFill>
                  <a:srgbClr val="6AA84F"/>
                </a:solidFill>
              </a:rPr>
              <a:t>Handle</a:t>
            </a:r>
            <a:r>
              <a:rPr b="1" lang="el" sz="1200">
                <a:solidFill>
                  <a:srgbClr val="FFFFFF"/>
                </a:solidFill>
              </a:rPr>
              <a:t> aligns with the protrusion on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, then screw the </a:t>
            </a:r>
            <a:r>
              <a:rPr b="1" lang="el" sz="1200">
                <a:solidFill>
                  <a:srgbClr val="6AA84F"/>
                </a:solidFill>
              </a:rPr>
              <a:t>Outer Cap</a:t>
            </a:r>
            <a:r>
              <a:rPr b="1" lang="el" sz="1200">
                <a:solidFill>
                  <a:srgbClr val="FFFFFF"/>
                </a:solidFill>
              </a:rPr>
              <a:t> onto </a:t>
            </a:r>
            <a:r>
              <a:rPr b="1" lang="el" sz="1200">
                <a:solidFill>
                  <a:srgbClr val="6AA84F"/>
                </a:solidFill>
              </a:rPr>
              <a:t>Parts A</a:t>
            </a:r>
            <a:r>
              <a:rPr b="1" lang="el" sz="1200">
                <a:solidFill>
                  <a:srgbClr val="FFFFFF"/>
                </a:solidFill>
              </a:rPr>
              <a:t> and </a:t>
            </a:r>
            <a:r>
              <a:rPr b="1" lang="el" sz="1200">
                <a:solidFill>
                  <a:srgbClr val="6AA84F"/>
                </a:solidFill>
              </a:rPr>
              <a:t>B</a:t>
            </a:r>
            <a:r>
              <a:rPr b="1" lang="el" sz="1200">
                <a:solidFill>
                  <a:srgbClr val="FFFFFF"/>
                </a:solidFill>
              </a:rPr>
              <a:t>. Gently wiggle the </a:t>
            </a:r>
            <a:r>
              <a:rPr b="1" lang="el" sz="1200">
                <a:solidFill>
                  <a:srgbClr val="6AA84F"/>
                </a:solidFill>
              </a:rPr>
              <a:t>Handle</a:t>
            </a:r>
            <a:r>
              <a:rPr b="1" lang="el" sz="1200">
                <a:solidFill>
                  <a:srgbClr val="FFFFFF"/>
                </a:solidFill>
              </a:rPr>
              <a:t> while pressing it onto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 so it seats properly, and finally tighten the </a:t>
            </a:r>
            <a:r>
              <a:rPr b="1" lang="el" sz="1200">
                <a:solidFill>
                  <a:srgbClr val="6AA84F"/>
                </a:solidFill>
              </a:rPr>
              <a:t>Inner Caps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119" name="Google Shape;119;p24" title="Instructions G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13" y="162000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/>
          <p:nvPr/>
        </p:nvSpPr>
        <p:spPr>
          <a:xfrm>
            <a:off x="0" y="180675"/>
            <a:ext cx="9144000" cy="136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8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When assembling the </a:t>
            </a:r>
            <a:r>
              <a:rPr b="1" lang="el" sz="1200">
                <a:solidFill>
                  <a:srgbClr val="6AA84F"/>
                </a:solidFill>
              </a:rPr>
              <a:t>Handles</a:t>
            </a:r>
            <a:r>
              <a:rPr b="1" lang="el" sz="1200">
                <a:solidFill>
                  <a:srgbClr val="FFFFFF"/>
                </a:solidFill>
              </a:rPr>
              <a:t>, first insert the </a:t>
            </a:r>
            <a:r>
              <a:rPr b="1" lang="el" sz="1200">
                <a:solidFill>
                  <a:srgbClr val="6AA84F"/>
                </a:solidFill>
              </a:rPr>
              <a:t>Inner Cap</a:t>
            </a:r>
            <a:r>
              <a:rPr b="1" lang="el" sz="1200">
                <a:solidFill>
                  <a:srgbClr val="FFFFFF"/>
                </a:solidFill>
              </a:rPr>
              <a:t> onto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. Make sure </a:t>
            </a:r>
            <a:r>
              <a:rPr b="1" lang="el" sz="1200">
                <a:solidFill>
                  <a:srgbClr val="6AA84F"/>
                </a:solidFill>
              </a:rPr>
              <a:t>Part B</a:t>
            </a:r>
            <a:r>
              <a:rPr b="1" lang="el" sz="1200">
                <a:solidFill>
                  <a:srgbClr val="FFFFFF"/>
                </a:solidFill>
              </a:rPr>
              <a:t> of the </a:t>
            </a:r>
            <a:r>
              <a:rPr b="1" lang="el" sz="1200">
                <a:solidFill>
                  <a:srgbClr val="6AA84F"/>
                </a:solidFill>
              </a:rPr>
              <a:t>Handle</a:t>
            </a:r>
            <a:r>
              <a:rPr b="1" lang="el" sz="1200">
                <a:solidFill>
                  <a:srgbClr val="FFFFFF"/>
                </a:solidFill>
              </a:rPr>
              <a:t> aligns with the protrusion on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, then screw the </a:t>
            </a:r>
            <a:r>
              <a:rPr b="1" lang="el" sz="1200">
                <a:solidFill>
                  <a:srgbClr val="6AA84F"/>
                </a:solidFill>
              </a:rPr>
              <a:t>Outer Cap</a:t>
            </a:r>
            <a:r>
              <a:rPr b="1" lang="el" sz="1200">
                <a:solidFill>
                  <a:srgbClr val="FFFFFF"/>
                </a:solidFill>
              </a:rPr>
              <a:t> onto </a:t>
            </a:r>
            <a:r>
              <a:rPr b="1" lang="el" sz="1200">
                <a:solidFill>
                  <a:srgbClr val="6AA84F"/>
                </a:solidFill>
              </a:rPr>
              <a:t>Parts A</a:t>
            </a:r>
            <a:r>
              <a:rPr b="1" lang="el" sz="1200">
                <a:solidFill>
                  <a:srgbClr val="FFFFFF"/>
                </a:solidFill>
              </a:rPr>
              <a:t> and </a:t>
            </a:r>
            <a:r>
              <a:rPr b="1" lang="el" sz="1200">
                <a:solidFill>
                  <a:srgbClr val="6AA84F"/>
                </a:solidFill>
              </a:rPr>
              <a:t>B</a:t>
            </a:r>
            <a:r>
              <a:rPr b="1" lang="el" sz="1200">
                <a:solidFill>
                  <a:srgbClr val="FFFFFF"/>
                </a:solidFill>
              </a:rPr>
              <a:t>. Gently wiggle the </a:t>
            </a:r>
            <a:r>
              <a:rPr b="1" lang="el" sz="1200">
                <a:solidFill>
                  <a:srgbClr val="6AA84F"/>
                </a:solidFill>
              </a:rPr>
              <a:t>Handle</a:t>
            </a:r>
            <a:r>
              <a:rPr b="1" lang="el" sz="1200">
                <a:solidFill>
                  <a:srgbClr val="FFFFFF"/>
                </a:solidFill>
              </a:rPr>
              <a:t> while pressing it onto the </a:t>
            </a:r>
            <a:r>
              <a:rPr b="1" lang="el" sz="1200">
                <a:solidFill>
                  <a:srgbClr val="6AA84F"/>
                </a:solidFill>
              </a:rPr>
              <a:t>Rod</a:t>
            </a:r>
            <a:r>
              <a:rPr b="1" lang="el" sz="1200">
                <a:solidFill>
                  <a:srgbClr val="FFFFFF"/>
                </a:solidFill>
              </a:rPr>
              <a:t> so it seats properly, and finally tighten the </a:t>
            </a:r>
            <a:r>
              <a:rPr b="1" lang="el" sz="1200">
                <a:solidFill>
                  <a:srgbClr val="6AA84F"/>
                </a:solidFill>
              </a:rPr>
              <a:t>Inner Caps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125" name="Google Shape;125;p25" title="Handl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13" y="1620000"/>
            <a:ext cx="4431775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/>
          <p:nvPr/>
        </p:nvSpPr>
        <p:spPr>
          <a:xfrm>
            <a:off x="13" y="180675"/>
            <a:ext cx="9144000" cy="11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2000">
                <a:solidFill>
                  <a:srgbClr val="FFFFFF"/>
                </a:solidFill>
              </a:rPr>
              <a:t>Step 9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FFFF"/>
                </a:solidFill>
              </a:rPr>
              <a:t>Assemble and insert the </a:t>
            </a:r>
            <a:r>
              <a:rPr b="1" lang="el" sz="1200">
                <a:solidFill>
                  <a:srgbClr val="6AA84F"/>
                </a:solidFill>
              </a:rPr>
              <a:t>Score Counters</a:t>
            </a:r>
            <a:endParaRPr b="1" sz="1200">
              <a:solidFill>
                <a:srgbClr val="6AA84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1200">
                <a:solidFill>
                  <a:srgbClr val="FF0000"/>
                </a:solidFill>
              </a:rPr>
              <a:t>Attention:</a:t>
            </a:r>
            <a:r>
              <a:rPr b="1" lang="el" sz="1200">
                <a:solidFill>
                  <a:srgbClr val="FFFFFF"/>
                </a:solidFill>
              </a:rPr>
              <a:t> Once the </a:t>
            </a:r>
            <a:r>
              <a:rPr b="1" lang="el" sz="1200">
                <a:solidFill>
                  <a:srgbClr val="6AA84F"/>
                </a:solidFill>
              </a:rPr>
              <a:t>Score Counter</a:t>
            </a:r>
            <a:r>
              <a:rPr b="1" lang="el" sz="1200">
                <a:solidFill>
                  <a:srgbClr val="FFFFFF"/>
                </a:solidFill>
              </a:rPr>
              <a:t> is inserted, it </a:t>
            </a:r>
            <a:r>
              <a:rPr b="1" lang="el" sz="1200" u="sng">
                <a:solidFill>
                  <a:srgbClr val="FF0000"/>
                </a:solidFill>
              </a:rPr>
              <a:t>cannot be removed</a:t>
            </a:r>
            <a:r>
              <a:rPr b="1" lang="el" sz="1200">
                <a:solidFill>
                  <a:srgbClr val="FFFFFF"/>
                </a:solidFill>
              </a:rPr>
              <a:t>. Make sure the </a:t>
            </a:r>
            <a:r>
              <a:rPr b="1" lang="el" sz="1200">
                <a:solidFill>
                  <a:srgbClr val="6AA84F"/>
                </a:solidFill>
              </a:rPr>
              <a:t>Selector</a:t>
            </a:r>
            <a:r>
              <a:rPr b="1" lang="el" sz="1200">
                <a:solidFill>
                  <a:srgbClr val="FFFFFF"/>
                </a:solidFill>
              </a:rPr>
              <a:t> is inserted first and everything is properly positioned.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131" name="Google Shape;131;p26" title="Instructions I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38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/>
          <p:nvPr/>
        </p:nvSpPr>
        <p:spPr>
          <a:xfrm>
            <a:off x="13" y="180675"/>
            <a:ext cx="9144000" cy="10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Congrats!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500">
                <a:solidFill>
                  <a:srgbClr val="FFFFFF"/>
                </a:solidFill>
              </a:rPr>
              <a:t>Your own fully 3D Printed Foosball Table is complete.</a:t>
            </a:r>
            <a:endParaRPr b="1" sz="15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500">
                <a:solidFill>
                  <a:srgbClr val="FFFFFF"/>
                </a:solidFill>
              </a:rPr>
              <a:t>Have fun!</a:t>
            </a:r>
            <a:endParaRPr b="1" sz="1500">
              <a:solidFill>
                <a:srgbClr val="FFFFFF"/>
              </a:solidFill>
            </a:endParaRPr>
          </a:p>
        </p:txBody>
      </p:sp>
      <p:pic>
        <p:nvPicPr>
          <p:cNvPr id="137" name="Google Shape;137;p27" title="Zoom In 25fps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38" y="1454850"/>
            <a:ext cx="4431777" cy="3323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/>
          <p:cNvSpPr txBox="1"/>
          <p:nvPr/>
        </p:nvSpPr>
        <p:spPr>
          <a:xfrm>
            <a:off x="896575" y="2336125"/>
            <a:ext cx="7350900" cy="20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" sz="2000" u="sng">
                <a:solidFill>
                  <a:srgbClr val="FFFFFF"/>
                </a:solidFill>
              </a:rPr>
              <a:t>Connect with Polymeria</a:t>
            </a:r>
            <a:endParaRPr b="1" sz="2000" u="sng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</a:pPr>
            <a:r>
              <a:rPr b="1" lang="el" sz="1500">
                <a:solidFill>
                  <a:srgbClr val="FFFFFF"/>
                </a:solidFill>
              </a:rPr>
              <a:t>Get in touch: </a:t>
            </a:r>
            <a:r>
              <a:rPr b="1" lang="el" sz="1500" u="sng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polymeria3d@gmail.com</a:t>
            </a:r>
            <a:endParaRPr b="1" sz="1500" u="sng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 u="sng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</a:pPr>
            <a:r>
              <a:rPr b="1" lang="el" sz="1500">
                <a:solidFill>
                  <a:srgbClr val="FFFFFF"/>
                </a:solidFill>
              </a:rPr>
              <a:t>See more of my creations on Instagram: </a:t>
            </a:r>
            <a:r>
              <a:rPr b="1" lang="el" sz="1500" u="sng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@Polymeria3D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</a:pPr>
            <a:r>
              <a:rPr b="1" lang="el" sz="1500">
                <a:solidFill>
                  <a:srgbClr val="FFFFFF"/>
                </a:solidFill>
              </a:rPr>
              <a:t>You can further support my work via PayPal: </a:t>
            </a:r>
            <a:r>
              <a:rPr b="1" lang="el" sz="1500" u="sng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@alexandrosem</a:t>
            </a:r>
            <a:endParaRPr b="1" sz="2000">
              <a:solidFill>
                <a:srgbClr val="FFFFFF"/>
              </a:solidFill>
            </a:endParaRPr>
          </a:p>
        </p:txBody>
      </p:sp>
      <p:pic>
        <p:nvPicPr>
          <p:cNvPr id="143" name="Google Shape;143;p28" title="Polymeria Logo New PNG Action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4450" y="407800"/>
            <a:ext cx="1715100" cy="171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708000" y="503300"/>
            <a:ext cx="7728000" cy="422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 u="sng">
                <a:solidFill>
                  <a:srgbClr val="FFFFFF"/>
                </a:solidFill>
              </a:rPr>
              <a:t>Recommended Printing Parameters</a:t>
            </a:r>
            <a:r>
              <a:rPr b="1" lang="el" sz="1500" u="sng">
                <a:solidFill>
                  <a:srgbClr val="FFFFFF"/>
                </a:solidFill>
              </a:rPr>
              <a:t> </a:t>
            </a:r>
            <a:endParaRPr b="1" sz="15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Layer Height: 0.2mm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Avoid Crossing Walls: Enabled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Small Area Flow Compensation: Enabled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Walls: 3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Infill: 7% 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(Height Range modifier included with </a:t>
            </a:r>
            <a:r>
              <a:rPr b="1" lang="el" sz="1200" u="sng">
                <a:solidFill>
                  <a:srgbClr val="FFFFFF"/>
                </a:solidFill>
              </a:rPr>
              <a:t>20% Grid</a:t>
            </a:r>
            <a:r>
              <a:rPr b="1" lang="el" sz="1200">
                <a:solidFill>
                  <a:srgbClr val="FFFFFF"/>
                </a:solidFill>
              </a:rPr>
              <a:t> infill between </a:t>
            </a:r>
            <a:r>
              <a:rPr b="1" lang="el" sz="1200" u="sng">
                <a:solidFill>
                  <a:srgbClr val="FFFFFF"/>
                </a:solidFill>
              </a:rPr>
              <a:t>28 - 29.5mm</a:t>
            </a:r>
            <a:r>
              <a:rPr b="1" lang="el" sz="1200">
                <a:solidFill>
                  <a:srgbClr val="FFFFFF"/>
                </a:solidFill>
              </a:rPr>
              <a:t> in order for the football field lines to print without problems when changing color - only for the two large </a:t>
            </a:r>
            <a:r>
              <a:rPr b="1" lang="el" sz="1200">
                <a:solidFill>
                  <a:srgbClr val="6AA84F"/>
                </a:solidFill>
              </a:rPr>
              <a:t>Lower Pieces</a:t>
            </a:r>
            <a:r>
              <a:rPr b="1" lang="el" sz="1200">
                <a:solidFill>
                  <a:srgbClr val="FFFFFF"/>
                </a:solidFill>
              </a:rPr>
              <a:t>)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Infill Pattern: Gyroid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Supports: No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Multicolor: Due to limited space on the print bed, the Prime Tower must be disabled and flushing volumes should be increased for the two </a:t>
            </a:r>
            <a:r>
              <a:rPr b="1" lang="el" sz="1200">
                <a:solidFill>
                  <a:srgbClr val="6AA84F"/>
                </a:solidFill>
              </a:rPr>
              <a:t>Lower Pieces</a:t>
            </a:r>
            <a:r>
              <a:rPr b="1" lang="el" sz="1200">
                <a:solidFill>
                  <a:srgbClr val="FFFFFF"/>
                </a:solidFill>
              </a:rPr>
              <a:t> (a multiplier of 1.70 is recommended)</a:t>
            </a:r>
            <a:endParaRPr b="1" sz="1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708000" y="461100"/>
            <a:ext cx="7728000" cy="422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Printing Tips: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This is a supportless, fully 3D Printable model. The only extra parts you might need but are totally optional are an LED Strip and a plastic or rubber ball.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 b="1" sz="17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Since some parts have very little bed contact while others have a lot, make sure to wash the print bed thoroughly with soap and water before printing. Ethanol won’t remove oils effectively, only soap will. Even a single fingerprint can leave enough residue to cause adhesion issues and ruin the print.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Enable multicolor printing for the </a:t>
            </a:r>
            <a:r>
              <a:rPr b="1" lang="el" sz="1200">
                <a:solidFill>
                  <a:srgbClr val="6AA84F"/>
                </a:solidFill>
              </a:rPr>
              <a:t>Upper Pieces</a:t>
            </a:r>
            <a:r>
              <a:rPr b="1" lang="el" sz="1200">
                <a:solidFill>
                  <a:srgbClr val="FFFFFF"/>
                </a:solidFill>
              </a:rPr>
              <a:t> only if you wish to include an LED Strip, using a transparent filament is recommended.   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Disable the Prime tower only for the two large </a:t>
            </a:r>
            <a:r>
              <a:rPr b="1" lang="el" sz="1200">
                <a:solidFill>
                  <a:srgbClr val="6AA84F"/>
                </a:solidFill>
              </a:rPr>
              <a:t>Lower Pieces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Avoid lifting the </a:t>
            </a:r>
            <a:r>
              <a:rPr b="1" lang="el" sz="1200">
                <a:solidFill>
                  <a:srgbClr val="6AA84F"/>
                </a:solidFill>
              </a:rPr>
              <a:t>Rods</a:t>
            </a:r>
            <a:r>
              <a:rPr b="1" lang="el" sz="1200">
                <a:solidFill>
                  <a:srgbClr val="FFFFFF"/>
                </a:solidFill>
              </a:rPr>
              <a:t> while still hot, you might bend them permanently, using PETG or a tougher filament is recommended.</a:t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-3048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l" sz="1200">
                <a:solidFill>
                  <a:srgbClr val="FFFFFF"/>
                </a:solidFill>
              </a:rPr>
              <a:t>The </a:t>
            </a:r>
            <a:r>
              <a:rPr b="1" lang="el" sz="1200">
                <a:solidFill>
                  <a:srgbClr val="6AA84F"/>
                </a:solidFill>
              </a:rPr>
              <a:t>Handles </a:t>
            </a:r>
            <a:r>
              <a:rPr b="1" lang="el" sz="1200">
                <a:solidFill>
                  <a:srgbClr val="FFFFFF"/>
                </a:solidFill>
              </a:rPr>
              <a:t>should be printed vertically to maintain proper tolerances and ensure a precise fit.</a:t>
            </a:r>
            <a:endParaRPr b="1" sz="1700" u="sng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Assembly Guide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This is a step by step guide to assemble your fully 3D printed </a:t>
            </a:r>
            <a:r>
              <a:rPr b="1" lang="el" sz="1200">
                <a:solidFill>
                  <a:srgbClr val="6AA84F"/>
                </a:solidFill>
              </a:rPr>
              <a:t>Foosball Table</a:t>
            </a:r>
            <a:r>
              <a:rPr b="1" lang="el" sz="1200">
                <a:solidFill>
                  <a:srgbClr val="FFFFFF"/>
                </a:solidFill>
              </a:rPr>
              <a:t> with ease.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71" name="Google Shape;71;p16" title="Assembly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6100" y="1454850"/>
            <a:ext cx="4431775" cy="332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1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Connect </a:t>
            </a:r>
            <a:r>
              <a:rPr b="1" lang="el" sz="1200">
                <a:solidFill>
                  <a:srgbClr val="6AA84F"/>
                </a:solidFill>
              </a:rPr>
              <a:t>Lower Piece A</a:t>
            </a:r>
            <a:r>
              <a:rPr b="1" lang="el" sz="1200">
                <a:solidFill>
                  <a:srgbClr val="FFFFFF"/>
                </a:solidFill>
              </a:rPr>
              <a:t> and </a:t>
            </a:r>
            <a:r>
              <a:rPr b="1" lang="el" sz="1200">
                <a:solidFill>
                  <a:srgbClr val="6AA84F"/>
                </a:solidFill>
              </a:rPr>
              <a:t>Lower Piece B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200">
              <a:solidFill>
                <a:srgbClr val="FFFFFF"/>
              </a:solidFill>
            </a:endParaRPr>
          </a:p>
        </p:txBody>
      </p:sp>
      <p:pic>
        <p:nvPicPr>
          <p:cNvPr id="77" name="Google Shape;77;p17" title="Instructions A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00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2 (Optional)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Stick the LED strip along the inner side walls and route the cables through the canals.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83" name="Google Shape;83;p18" title="Instructions B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00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-39325" y="180675"/>
            <a:ext cx="91440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3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Slide the two </a:t>
            </a:r>
            <a:r>
              <a:rPr b="1" lang="el" sz="1200">
                <a:solidFill>
                  <a:srgbClr val="6AA84F"/>
                </a:solidFill>
              </a:rPr>
              <a:t>Upper Pieces</a:t>
            </a:r>
            <a:r>
              <a:rPr b="1" lang="el" sz="1200">
                <a:solidFill>
                  <a:srgbClr val="FFFFFF"/>
                </a:solidFill>
              </a:rPr>
              <a:t> together until they lock in place.</a:t>
            </a:r>
            <a:endParaRPr b="1" sz="1200">
              <a:solidFill>
                <a:srgbClr val="FFFFFF"/>
              </a:solidFill>
            </a:endParaRPr>
          </a:p>
        </p:txBody>
      </p:sp>
      <p:pic>
        <p:nvPicPr>
          <p:cNvPr id="89" name="Google Shape;89;p19" title="Instructions C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00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4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Insert all 12 </a:t>
            </a:r>
            <a:r>
              <a:rPr b="1" lang="el" sz="1200">
                <a:solidFill>
                  <a:srgbClr val="6AA84F"/>
                </a:solidFill>
              </a:rPr>
              <a:t>Rotors</a:t>
            </a:r>
            <a:r>
              <a:rPr b="1" lang="el" sz="1200">
                <a:solidFill>
                  <a:srgbClr val="FFFFFF"/>
                </a:solidFill>
              </a:rPr>
              <a:t> in their slots.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95" name="Google Shape;95;p20" title="Instructions D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00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0" y="180675"/>
            <a:ext cx="9144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2000">
                <a:solidFill>
                  <a:srgbClr val="FFFFFF"/>
                </a:solidFill>
              </a:rPr>
              <a:t>Step 5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" sz="1200">
                <a:solidFill>
                  <a:srgbClr val="FFFFFF"/>
                </a:solidFill>
              </a:rPr>
              <a:t>Screw the </a:t>
            </a:r>
            <a:r>
              <a:rPr b="1" lang="el" sz="1200">
                <a:solidFill>
                  <a:srgbClr val="6AA84F"/>
                </a:solidFill>
              </a:rPr>
              <a:t>Rotor Caps</a:t>
            </a:r>
            <a:r>
              <a:rPr b="1" lang="el" sz="1200">
                <a:solidFill>
                  <a:srgbClr val="FFFFFF"/>
                </a:solidFill>
              </a:rPr>
              <a:t>.</a:t>
            </a:r>
            <a:endParaRPr b="1" sz="1700">
              <a:solidFill>
                <a:srgbClr val="FFFFFF"/>
              </a:solidFill>
            </a:endParaRPr>
          </a:p>
        </p:txBody>
      </p:sp>
      <p:pic>
        <p:nvPicPr>
          <p:cNvPr id="101" name="Google Shape;101;p21" title="Instructions E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100" y="1454850"/>
            <a:ext cx="4431776" cy="332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