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967" autoAdjust="0"/>
    <p:restoredTop sz="94660"/>
  </p:normalViewPr>
  <p:slideViewPr>
    <p:cSldViewPr snapToGrid="0">
      <p:cViewPr varScale="1">
        <p:scale>
          <a:sx n="117" d="100"/>
          <a:sy n="117" d="100"/>
        </p:scale>
        <p:origin x="374" y="10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E8E632-7B50-86D9-0619-D846B85ABEE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E09ACAD-D18D-4F45-60EB-845BBD61FA7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D3129FF-2FD5-662F-40FE-922B8A1AAD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80290C-E8A1-465D-9D1E-3D1272B12AFE}" type="datetimeFigureOut">
              <a:rPr lang="en-US" smtClean="0"/>
              <a:t>9/8/2024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48EAAB9-6BC3-7864-5474-FC9A3A6A71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64B0A8-8B63-7B23-4A61-F9D6772E40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0919D-3EE7-41CF-B766-05274A2376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26289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BFB622-0883-48E1-6E29-D19713DA23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E67E848-FD1D-5056-71BD-4005611840E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8C0D05-74AB-03E3-8C8A-B66EBF9726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80290C-E8A1-465D-9D1E-3D1272B12AFE}" type="datetimeFigureOut">
              <a:rPr lang="en-US" smtClean="0"/>
              <a:t>9/8/2024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331AC1-2AFE-E3B7-C750-A4969FD8C8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4680B5-1B76-D138-90AA-A604E2322F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0919D-3EE7-41CF-B766-05274A2376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9562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C61BE30-042A-6D79-6E14-46E5A960BDE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68A544A-216C-4534-6679-01AB7611F73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42198B8-5812-3352-11A0-3CB38514EE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80290C-E8A1-465D-9D1E-3D1272B12AFE}" type="datetimeFigureOut">
              <a:rPr lang="en-US" smtClean="0"/>
              <a:t>9/8/2024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ABB18D1-AF0E-280C-7045-3192392FF6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51DF64-4A01-A172-6CE2-F924D14CF5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0919D-3EE7-41CF-B766-05274A2376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25828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A39FA4-F7C7-1127-B2E8-51B65BDA2C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75383E-AB69-D51F-BFD0-4DE95F1C85D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33633BC-5A0A-9C32-6769-144487D8D0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80290C-E8A1-465D-9D1E-3D1272B12AFE}" type="datetimeFigureOut">
              <a:rPr lang="en-US" smtClean="0"/>
              <a:t>9/8/2024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BC9D6C-6F51-36C2-86A2-B5FE77E645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E3C5D28-DB45-8E0D-E4E8-EFF7967DEE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0919D-3EE7-41CF-B766-05274A2376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99330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5E8ECF-FDE4-B627-48E1-AB65681957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A96C6ED-3ABC-718E-4F47-C16CDC5355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83DF9F7-4E70-DC1C-9599-A27D5E0D19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80290C-E8A1-465D-9D1E-3D1272B12AFE}" type="datetimeFigureOut">
              <a:rPr lang="en-US" smtClean="0"/>
              <a:t>9/8/2024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BEE2044-07DF-1554-523A-3EC10FA253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2894BAF-A13E-4737-C322-87C8447936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0919D-3EE7-41CF-B766-05274A2376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88769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3510F9-172B-2904-2EE1-5F72E1AB76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7D7198-CB72-D321-CDE6-4691D44AE96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D98DEDC-86FA-AFEC-0E7E-4A9027DFA8B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16FC0FC-F215-DB8D-94C9-DA94F9EEBA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80290C-E8A1-465D-9D1E-3D1272B12AFE}" type="datetimeFigureOut">
              <a:rPr lang="en-US" smtClean="0"/>
              <a:t>9/8/2024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C86F6F5-C136-BB7A-6CD2-AF0D8D7CC8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C68AF0D-8174-64BA-8FB6-3E88A5808B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0919D-3EE7-41CF-B766-05274A2376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92976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8939D0-BF5D-0614-5DC7-6FBCA0CBDD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1207E0B-3D51-22BE-8B4E-BDE46605289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41853D8-8417-24E3-CC58-ED3E0DC41CA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6243DBD-C9A3-7CB4-BF2D-302CA8F689F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CF0E3DC-EEF9-E3E1-D932-0BF9AF38AB5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BED77B2-E89F-2513-2801-97E39DC3E8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80290C-E8A1-465D-9D1E-3D1272B12AFE}" type="datetimeFigureOut">
              <a:rPr lang="en-US" smtClean="0"/>
              <a:t>9/8/2024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A26B282-EBA3-9677-F4DE-B7E8E84BF3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7113E92-3F84-E2B0-4BC8-88AA11C25B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0919D-3EE7-41CF-B766-05274A2376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33800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2E2257-F4E6-7A45-B8F9-FCAA1A4AE9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D9B0430-021C-C7DD-74AF-74600ED939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80290C-E8A1-465D-9D1E-3D1272B12AFE}" type="datetimeFigureOut">
              <a:rPr lang="en-US" smtClean="0"/>
              <a:t>9/8/2024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8D711A5-61FD-D0C6-2AAF-94AF25BC2C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E53E24A-7CEB-1903-0C46-3DE5DF1E4E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0919D-3EE7-41CF-B766-05274A2376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36588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EDB497C-3B45-EA5E-CC1C-3AB2FA1E7C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80290C-E8A1-465D-9D1E-3D1272B12AFE}" type="datetimeFigureOut">
              <a:rPr lang="en-US" smtClean="0"/>
              <a:t>9/8/2024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878E655-1CC9-6D1C-7C8A-F8482539AD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A5A0D9F-0259-F4C4-7145-F13632D391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0919D-3EE7-41CF-B766-05274A2376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08633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E0086A-A21B-EB7A-6A3E-9CD2A60C55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443B5E-73FF-8518-E736-11639889BD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96DA380-5AE0-8E6A-3A89-78835CD91A1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C443395-0A88-0E97-3383-941EBA79A5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80290C-E8A1-465D-9D1E-3D1272B12AFE}" type="datetimeFigureOut">
              <a:rPr lang="en-US" smtClean="0"/>
              <a:t>9/8/2024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F80B965-1F34-AE54-FCDB-0BE8A9D18A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8AF22FE-CEA0-2754-5F1A-1B36DD4CDE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0919D-3EE7-41CF-B766-05274A2376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78748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28B671-0087-0B3D-6E64-9011DF485C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9F7F79D-3D59-5936-212F-64D899B99C4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934D677-198A-0AA7-D18F-AE590F6724D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8D83C0E-F747-1C70-B445-92544F7C66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80290C-E8A1-465D-9D1E-3D1272B12AFE}" type="datetimeFigureOut">
              <a:rPr lang="en-US" smtClean="0"/>
              <a:t>9/8/2024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33E4F74-ACE2-E6F1-F79C-778AB72890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D35DC57-5B14-F2EB-80D4-C8FBABAB8C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F0919D-3EE7-41CF-B766-05274A2376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61549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DB212BF-11BA-9B6B-8CFF-D832D43ECD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B0B13F3-A6D5-2254-38DC-A36C1138F0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A04C8B7-00B2-3752-1ED0-99C078F0268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80290C-E8A1-465D-9D1E-3D1272B12AFE}" type="datetimeFigureOut">
              <a:rPr lang="en-US" smtClean="0"/>
              <a:t>9/8/2024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DEBF20F-29E0-29D4-9255-11D6BFE5A83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5EF0086-EDF2-003E-96B9-7D59ECD6376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F0919D-3EE7-41CF-B766-05274A2376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03364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DF196017-7774-68B4-0CAE-1EF68F464946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3277"/>
          <a:stretch/>
        </p:blipFill>
        <p:spPr>
          <a:xfrm>
            <a:off x="2970417" y="12848"/>
            <a:ext cx="6441428" cy="6633227"/>
          </a:xfrm>
          <a:prstGeom prst="rect">
            <a:avLst/>
          </a:prstGeom>
        </p:spPr>
      </p:pic>
      <p:grpSp>
        <p:nvGrpSpPr>
          <p:cNvPr id="10" name="Group 9">
            <a:extLst>
              <a:ext uri="{FF2B5EF4-FFF2-40B4-BE49-F238E27FC236}">
                <a16:creationId xmlns:a16="http://schemas.microsoft.com/office/drawing/2014/main" id="{AA82A4FE-280A-AC31-FE4F-B0CCA780A9E6}"/>
              </a:ext>
            </a:extLst>
          </p:cNvPr>
          <p:cNvGrpSpPr/>
          <p:nvPr/>
        </p:nvGrpSpPr>
        <p:grpSpPr>
          <a:xfrm flipH="1">
            <a:off x="8027126" y="3981833"/>
            <a:ext cx="3625672" cy="164971"/>
            <a:chOff x="476794" y="477668"/>
            <a:chExt cx="3921399" cy="307691"/>
          </a:xfrm>
        </p:grpSpPr>
        <p:cxnSp>
          <p:nvCxnSpPr>
            <p:cNvPr id="7" name="Straight Arrow Connector 6">
              <a:extLst>
                <a:ext uri="{FF2B5EF4-FFF2-40B4-BE49-F238E27FC236}">
                  <a16:creationId xmlns:a16="http://schemas.microsoft.com/office/drawing/2014/main" id="{26AD85CF-0C9D-D021-E8F1-15776B974CE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124891" y="477668"/>
              <a:ext cx="2273302" cy="307691"/>
            </a:xfrm>
            <a:prstGeom prst="straightConnector1">
              <a:avLst/>
            </a:prstGeom>
            <a:ln w="28575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Arrow Connector 7">
              <a:extLst>
                <a:ext uri="{FF2B5EF4-FFF2-40B4-BE49-F238E27FC236}">
                  <a16:creationId xmlns:a16="http://schemas.microsoft.com/office/drawing/2014/main" id="{6970BB97-04AA-F4B9-34C2-D48F2A130188}"/>
                </a:ext>
              </a:extLst>
            </p:cNvPr>
            <p:cNvCxnSpPr>
              <a:cxnSpLocks/>
            </p:cNvCxnSpPr>
            <p:nvPr/>
          </p:nvCxnSpPr>
          <p:spPr>
            <a:xfrm>
              <a:off x="476794" y="785359"/>
              <a:ext cx="1648097" cy="0"/>
            </a:xfrm>
            <a:prstGeom prst="straightConnector1">
              <a:avLst/>
            </a:prstGeom>
            <a:ln w="28575">
              <a:solidFill>
                <a:srgbClr val="FF0000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" name="Group 10">
            <a:extLst>
              <a:ext uri="{FF2B5EF4-FFF2-40B4-BE49-F238E27FC236}">
                <a16:creationId xmlns:a16="http://schemas.microsoft.com/office/drawing/2014/main" id="{5DBD415C-1974-3CD3-0579-48D825CD4C69}"/>
              </a:ext>
            </a:extLst>
          </p:cNvPr>
          <p:cNvGrpSpPr/>
          <p:nvPr/>
        </p:nvGrpSpPr>
        <p:grpSpPr>
          <a:xfrm flipH="1">
            <a:off x="7774994" y="1685275"/>
            <a:ext cx="3865902" cy="662497"/>
            <a:chOff x="476794" y="785359"/>
            <a:chExt cx="3865902" cy="662497"/>
          </a:xfrm>
        </p:grpSpPr>
        <p:cxnSp>
          <p:nvCxnSpPr>
            <p:cNvPr id="12" name="Straight Arrow Connector 11">
              <a:extLst>
                <a:ext uri="{FF2B5EF4-FFF2-40B4-BE49-F238E27FC236}">
                  <a16:creationId xmlns:a16="http://schemas.microsoft.com/office/drawing/2014/main" id="{4176F520-FA5E-ED78-0327-5068CBC68D55}"/>
                </a:ext>
              </a:extLst>
            </p:cNvPr>
            <p:cNvCxnSpPr>
              <a:cxnSpLocks/>
            </p:cNvCxnSpPr>
            <p:nvPr/>
          </p:nvCxnSpPr>
          <p:spPr>
            <a:xfrm>
              <a:off x="2124891" y="785359"/>
              <a:ext cx="2217805" cy="662497"/>
            </a:xfrm>
            <a:prstGeom prst="straightConnector1">
              <a:avLst/>
            </a:prstGeom>
            <a:ln w="28575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Arrow Connector 12">
              <a:extLst>
                <a:ext uri="{FF2B5EF4-FFF2-40B4-BE49-F238E27FC236}">
                  <a16:creationId xmlns:a16="http://schemas.microsoft.com/office/drawing/2014/main" id="{6ACF7568-5EC3-A1D8-B9C1-6922BCA94406}"/>
                </a:ext>
              </a:extLst>
            </p:cNvPr>
            <p:cNvCxnSpPr>
              <a:cxnSpLocks/>
            </p:cNvCxnSpPr>
            <p:nvPr/>
          </p:nvCxnSpPr>
          <p:spPr>
            <a:xfrm>
              <a:off x="476794" y="785359"/>
              <a:ext cx="1648097" cy="0"/>
            </a:xfrm>
            <a:prstGeom prst="straightConnector1">
              <a:avLst/>
            </a:prstGeom>
            <a:ln w="28575">
              <a:solidFill>
                <a:srgbClr val="FF0000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4" name="Group 13">
            <a:extLst>
              <a:ext uri="{FF2B5EF4-FFF2-40B4-BE49-F238E27FC236}">
                <a16:creationId xmlns:a16="http://schemas.microsoft.com/office/drawing/2014/main" id="{709C2BF5-79F6-A975-D613-112B286F67F0}"/>
              </a:ext>
            </a:extLst>
          </p:cNvPr>
          <p:cNvGrpSpPr/>
          <p:nvPr/>
        </p:nvGrpSpPr>
        <p:grpSpPr>
          <a:xfrm>
            <a:off x="390074" y="497803"/>
            <a:ext cx="3625335" cy="1079005"/>
            <a:chOff x="730696" y="785359"/>
            <a:chExt cx="3625335" cy="1079005"/>
          </a:xfrm>
        </p:grpSpPr>
        <p:cxnSp>
          <p:nvCxnSpPr>
            <p:cNvPr id="15" name="Straight Arrow Connector 14">
              <a:extLst>
                <a:ext uri="{FF2B5EF4-FFF2-40B4-BE49-F238E27FC236}">
                  <a16:creationId xmlns:a16="http://schemas.microsoft.com/office/drawing/2014/main" id="{A9174FE6-0925-D8BE-A8CE-754419E9E868}"/>
                </a:ext>
              </a:extLst>
            </p:cNvPr>
            <p:cNvCxnSpPr>
              <a:cxnSpLocks/>
            </p:cNvCxnSpPr>
            <p:nvPr/>
          </p:nvCxnSpPr>
          <p:spPr>
            <a:xfrm>
              <a:off x="2124891" y="785359"/>
              <a:ext cx="2231140" cy="1079005"/>
            </a:xfrm>
            <a:prstGeom prst="straightConnector1">
              <a:avLst/>
            </a:prstGeom>
            <a:ln w="28575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Arrow Connector 15">
              <a:extLst>
                <a:ext uri="{FF2B5EF4-FFF2-40B4-BE49-F238E27FC236}">
                  <a16:creationId xmlns:a16="http://schemas.microsoft.com/office/drawing/2014/main" id="{4F43B20B-D6D0-F2A7-E51E-73E538DE7615}"/>
                </a:ext>
              </a:extLst>
            </p:cNvPr>
            <p:cNvCxnSpPr>
              <a:cxnSpLocks/>
            </p:cNvCxnSpPr>
            <p:nvPr/>
          </p:nvCxnSpPr>
          <p:spPr>
            <a:xfrm>
              <a:off x="730696" y="785359"/>
              <a:ext cx="1394195" cy="0"/>
            </a:xfrm>
            <a:prstGeom prst="straightConnector1">
              <a:avLst/>
            </a:prstGeom>
            <a:ln w="28575">
              <a:solidFill>
                <a:srgbClr val="FF0000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3" name="Group 22">
            <a:extLst>
              <a:ext uri="{FF2B5EF4-FFF2-40B4-BE49-F238E27FC236}">
                <a16:creationId xmlns:a16="http://schemas.microsoft.com/office/drawing/2014/main" id="{3E2D3ADF-FA12-FC76-8E6B-EB0C282DD90F}"/>
              </a:ext>
            </a:extLst>
          </p:cNvPr>
          <p:cNvGrpSpPr/>
          <p:nvPr/>
        </p:nvGrpSpPr>
        <p:grpSpPr>
          <a:xfrm>
            <a:off x="390074" y="4232797"/>
            <a:ext cx="3825375" cy="526131"/>
            <a:chOff x="126274" y="785359"/>
            <a:chExt cx="3825375" cy="526131"/>
          </a:xfrm>
        </p:grpSpPr>
        <p:cxnSp>
          <p:nvCxnSpPr>
            <p:cNvPr id="24" name="Straight Arrow Connector 23">
              <a:extLst>
                <a:ext uri="{FF2B5EF4-FFF2-40B4-BE49-F238E27FC236}">
                  <a16:creationId xmlns:a16="http://schemas.microsoft.com/office/drawing/2014/main" id="{DB3F5101-5C20-7F94-DD8D-862B38AA9A06}"/>
                </a:ext>
              </a:extLst>
            </p:cNvPr>
            <p:cNvCxnSpPr>
              <a:cxnSpLocks/>
            </p:cNvCxnSpPr>
            <p:nvPr/>
          </p:nvCxnSpPr>
          <p:spPr>
            <a:xfrm>
              <a:off x="2124891" y="785359"/>
              <a:ext cx="1826758" cy="526131"/>
            </a:xfrm>
            <a:prstGeom prst="straightConnector1">
              <a:avLst/>
            </a:prstGeom>
            <a:ln w="28575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Arrow Connector 24">
              <a:extLst>
                <a:ext uri="{FF2B5EF4-FFF2-40B4-BE49-F238E27FC236}">
                  <a16:creationId xmlns:a16="http://schemas.microsoft.com/office/drawing/2014/main" id="{8A0DFCCF-8817-CF38-EDC4-D63CAAFB7BD9}"/>
                </a:ext>
              </a:extLst>
            </p:cNvPr>
            <p:cNvCxnSpPr>
              <a:cxnSpLocks/>
            </p:cNvCxnSpPr>
            <p:nvPr/>
          </p:nvCxnSpPr>
          <p:spPr>
            <a:xfrm>
              <a:off x="126274" y="785359"/>
              <a:ext cx="1998617" cy="0"/>
            </a:xfrm>
            <a:prstGeom prst="straightConnector1">
              <a:avLst/>
            </a:prstGeom>
            <a:ln w="28575">
              <a:solidFill>
                <a:srgbClr val="FF0000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6" name="Group 25">
            <a:extLst>
              <a:ext uri="{FF2B5EF4-FFF2-40B4-BE49-F238E27FC236}">
                <a16:creationId xmlns:a16="http://schemas.microsoft.com/office/drawing/2014/main" id="{BC668498-7997-3880-FF8F-380394E35742}"/>
              </a:ext>
            </a:extLst>
          </p:cNvPr>
          <p:cNvGrpSpPr/>
          <p:nvPr/>
        </p:nvGrpSpPr>
        <p:grpSpPr>
          <a:xfrm>
            <a:off x="390074" y="4990226"/>
            <a:ext cx="3542691" cy="467347"/>
            <a:chOff x="476794" y="785359"/>
            <a:chExt cx="3542691" cy="467347"/>
          </a:xfrm>
        </p:grpSpPr>
        <p:cxnSp>
          <p:nvCxnSpPr>
            <p:cNvPr id="27" name="Straight Arrow Connector 26">
              <a:extLst>
                <a:ext uri="{FF2B5EF4-FFF2-40B4-BE49-F238E27FC236}">
                  <a16:creationId xmlns:a16="http://schemas.microsoft.com/office/drawing/2014/main" id="{43510D87-1FBB-6136-370A-6D53DF90E7DF}"/>
                </a:ext>
              </a:extLst>
            </p:cNvPr>
            <p:cNvCxnSpPr>
              <a:cxnSpLocks/>
            </p:cNvCxnSpPr>
            <p:nvPr/>
          </p:nvCxnSpPr>
          <p:spPr>
            <a:xfrm>
              <a:off x="2124891" y="785359"/>
              <a:ext cx="1894594" cy="467347"/>
            </a:xfrm>
            <a:prstGeom prst="straightConnector1">
              <a:avLst/>
            </a:prstGeom>
            <a:ln w="28575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Arrow Connector 27">
              <a:extLst>
                <a:ext uri="{FF2B5EF4-FFF2-40B4-BE49-F238E27FC236}">
                  <a16:creationId xmlns:a16="http://schemas.microsoft.com/office/drawing/2014/main" id="{855BC72B-E489-90AF-9D13-53F5564FB9DF}"/>
                </a:ext>
              </a:extLst>
            </p:cNvPr>
            <p:cNvCxnSpPr>
              <a:cxnSpLocks/>
            </p:cNvCxnSpPr>
            <p:nvPr/>
          </p:nvCxnSpPr>
          <p:spPr>
            <a:xfrm>
              <a:off x="476794" y="785359"/>
              <a:ext cx="1648097" cy="0"/>
            </a:xfrm>
            <a:prstGeom prst="straightConnector1">
              <a:avLst/>
            </a:prstGeom>
            <a:ln w="28575">
              <a:solidFill>
                <a:srgbClr val="FF0000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9" name="Group 28">
            <a:extLst>
              <a:ext uri="{FF2B5EF4-FFF2-40B4-BE49-F238E27FC236}">
                <a16:creationId xmlns:a16="http://schemas.microsoft.com/office/drawing/2014/main" id="{5EB1D13B-9EBD-5467-F087-01EDD5C112F1}"/>
              </a:ext>
            </a:extLst>
          </p:cNvPr>
          <p:cNvGrpSpPr/>
          <p:nvPr/>
        </p:nvGrpSpPr>
        <p:grpSpPr>
          <a:xfrm flipH="1">
            <a:off x="4833257" y="4843134"/>
            <a:ext cx="6819541" cy="1027443"/>
            <a:chOff x="476794" y="785359"/>
            <a:chExt cx="6819541" cy="1027443"/>
          </a:xfrm>
        </p:grpSpPr>
        <p:cxnSp>
          <p:nvCxnSpPr>
            <p:cNvPr id="30" name="Straight Arrow Connector 29">
              <a:extLst>
                <a:ext uri="{FF2B5EF4-FFF2-40B4-BE49-F238E27FC236}">
                  <a16:creationId xmlns:a16="http://schemas.microsoft.com/office/drawing/2014/main" id="{D13A0293-E5B8-8E70-33E5-E5913F2C4B4D}"/>
                </a:ext>
              </a:extLst>
            </p:cNvPr>
            <p:cNvCxnSpPr>
              <a:cxnSpLocks/>
            </p:cNvCxnSpPr>
            <p:nvPr/>
          </p:nvCxnSpPr>
          <p:spPr>
            <a:xfrm>
              <a:off x="2124891" y="785359"/>
              <a:ext cx="5171444" cy="1027443"/>
            </a:xfrm>
            <a:prstGeom prst="straightConnector1">
              <a:avLst/>
            </a:prstGeom>
            <a:ln w="28575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Arrow Connector 30">
              <a:extLst>
                <a:ext uri="{FF2B5EF4-FFF2-40B4-BE49-F238E27FC236}">
                  <a16:creationId xmlns:a16="http://schemas.microsoft.com/office/drawing/2014/main" id="{E1074593-DA26-B0ED-307D-DA15EB927C33}"/>
                </a:ext>
              </a:extLst>
            </p:cNvPr>
            <p:cNvCxnSpPr>
              <a:cxnSpLocks/>
            </p:cNvCxnSpPr>
            <p:nvPr/>
          </p:nvCxnSpPr>
          <p:spPr>
            <a:xfrm>
              <a:off x="476794" y="785359"/>
              <a:ext cx="1648097" cy="0"/>
            </a:xfrm>
            <a:prstGeom prst="straightConnector1">
              <a:avLst/>
            </a:prstGeom>
            <a:ln w="28575">
              <a:solidFill>
                <a:srgbClr val="FF0000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2" name="Group 31">
            <a:extLst>
              <a:ext uri="{FF2B5EF4-FFF2-40B4-BE49-F238E27FC236}">
                <a16:creationId xmlns:a16="http://schemas.microsoft.com/office/drawing/2014/main" id="{1527ED99-330C-6EC8-55F8-A6602BE11559}"/>
              </a:ext>
            </a:extLst>
          </p:cNvPr>
          <p:cNvGrpSpPr/>
          <p:nvPr/>
        </p:nvGrpSpPr>
        <p:grpSpPr>
          <a:xfrm>
            <a:off x="318052" y="1867774"/>
            <a:ext cx="3789486" cy="489857"/>
            <a:chOff x="684542" y="785359"/>
            <a:chExt cx="3789486" cy="489857"/>
          </a:xfrm>
        </p:grpSpPr>
        <p:cxnSp>
          <p:nvCxnSpPr>
            <p:cNvPr id="33" name="Straight Arrow Connector 32">
              <a:extLst>
                <a:ext uri="{FF2B5EF4-FFF2-40B4-BE49-F238E27FC236}">
                  <a16:creationId xmlns:a16="http://schemas.microsoft.com/office/drawing/2014/main" id="{82DCC71D-A2B8-BEEB-425F-B62E3A1677D7}"/>
                </a:ext>
              </a:extLst>
            </p:cNvPr>
            <p:cNvCxnSpPr/>
            <p:nvPr/>
          </p:nvCxnSpPr>
          <p:spPr>
            <a:xfrm>
              <a:off x="2124891" y="785359"/>
              <a:ext cx="2349137" cy="489857"/>
            </a:xfrm>
            <a:prstGeom prst="straightConnector1">
              <a:avLst/>
            </a:prstGeom>
            <a:ln w="28575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Arrow Connector 33">
              <a:extLst>
                <a:ext uri="{FF2B5EF4-FFF2-40B4-BE49-F238E27FC236}">
                  <a16:creationId xmlns:a16="http://schemas.microsoft.com/office/drawing/2014/main" id="{FF1B032A-0282-D09B-D06B-BD64577050AB}"/>
                </a:ext>
              </a:extLst>
            </p:cNvPr>
            <p:cNvCxnSpPr>
              <a:cxnSpLocks/>
            </p:cNvCxnSpPr>
            <p:nvPr/>
          </p:nvCxnSpPr>
          <p:spPr>
            <a:xfrm>
              <a:off x="684542" y="785359"/>
              <a:ext cx="1440349" cy="0"/>
            </a:xfrm>
            <a:prstGeom prst="straightConnector1">
              <a:avLst/>
            </a:prstGeom>
            <a:ln w="28575">
              <a:solidFill>
                <a:srgbClr val="FF0000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38" name="Straight Arrow Connector 37">
            <a:extLst>
              <a:ext uri="{FF2B5EF4-FFF2-40B4-BE49-F238E27FC236}">
                <a16:creationId xmlns:a16="http://schemas.microsoft.com/office/drawing/2014/main" id="{2A029F3A-4091-0AF6-F736-658356A0F6A2}"/>
              </a:ext>
            </a:extLst>
          </p:cNvPr>
          <p:cNvCxnSpPr>
            <a:cxnSpLocks/>
          </p:cNvCxnSpPr>
          <p:nvPr/>
        </p:nvCxnSpPr>
        <p:spPr>
          <a:xfrm flipH="1">
            <a:off x="5573456" y="4843133"/>
            <a:ext cx="4357953" cy="1130384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Arrow Connector 40">
            <a:extLst>
              <a:ext uri="{FF2B5EF4-FFF2-40B4-BE49-F238E27FC236}">
                <a16:creationId xmlns:a16="http://schemas.microsoft.com/office/drawing/2014/main" id="{A5D952AF-91F9-54D8-6FB9-660F5DD9F161}"/>
              </a:ext>
            </a:extLst>
          </p:cNvPr>
          <p:cNvCxnSpPr>
            <a:cxnSpLocks/>
          </p:cNvCxnSpPr>
          <p:nvPr/>
        </p:nvCxnSpPr>
        <p:spPr>
          <a:xfrm flipH="1" flipV="1">
            <a:off x="5444707" y="2112376"/>
            <a:ext cx="4709121" cy="2018108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Arrow Connector 47">
            <a:extLst>
              <a:ext uri="{FF2B5EF4-FFF2-40B4-BE49-F238E27FC236}">
                <a16:creationId xmlns:a16="http://schemas.microsoft.com/office/drawing/2014/main" id="{2D6C03D9-E375-4D0E-CCDC-07E11AB7B1DD}"/>
              </a:ext>
            </a:extLst>
          </p:cNvPr>
          <p:cNvCxnSpPr>
            <a:cxnSpLocks/>
          </p:cNvCxnSpPr>
          <p:nvPr/>
        </p:nvCxnSpPr>
        <p:spPr>
          <a:xfrm flipH="1">
            <a:off x="7250251" y="1683702"/>
            <a:ext cx="2737987" cy="413805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1" name="Group 50">
            <a:extLst>
              <a:ext uri="{FF2B5EF4-FFF2-40B4-BE49-F238E27FC236}">
                <a16:creationId xmlns:a16="http://schemas.microsoft.com/office/drawing/2014/main" id="{24961BC0-12F4-2A6C-A84E-AC3C66228451}"/>
              </a:ext>
            </a:extLst>
          </p:cNvPr>
          <p:cNvGrpSpPr/>
          <p:nvPr/>
        </p:nvGrpSpPr>
        <p:grpSpPr>
          <a:xfrm flipH="1">
            <a:off x="6910251" y="2592194"/>
            <a:ext cx="4688587" cy="878933"/>
            <a:chOff x="476794" y="174942"/>
            <a:chExt cx="5111789" cy="610417"/>
          </a:xfrm>
        </p:grpSpPr>
        <p:cxnSp>
          <p:nvCxnSpPr>
            <p:cNvPr id="52" name="Straight Arrow Connector 51">
              <a:extLst>
                <a:ext uri="{FF2B5EF4-FFF2-40B4-BE49-F238E27FC236}">
                  <a16:creationId xmlns:a16="http://schemas.microsoft.com/office/drawing/2014/main" id="{F7276895-55EA-1F21-BD8C-F84BD3914FCD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124891" y="174942"/>
              <a:ext cx="3463692" cy="610417"/>
            </a:xfrm>
            <a:prstGeom prst="straightConnector1">
              <a:avLst/>
            </a:prstGeom>
            <a:ln w="28575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Arrow Connector 52">
              <a:extLst>
                <a:ext uri="{FF2B5EF4-FFF2-40B4-BE49-F238E27FC236}">
                  <a16:creationId xmlns:a16="http://schemas.microsoft.com/office/drawing/2014/main" id="{E10EE5F4-7A69-A94E-A2DC-1BC0C71C9BE5}"/>
                </a:ext>
              </a:extLst>
            </p:cNvPr>
            <p:cNvCxnSpPr>
              <a:cxnSpLocks/>
            </p:cNvCxnSpPr>
            <p:nvPr/>
          </p:nvCxnSpPr>
          <p:spPr>
            <a:xfrm>
              <a:off x="476794" y="785359"/>
              <a:ext cx="1648097" cy="0"/>
            </a:xfrm>
            <a:prstGeom prst="straightConnector1">
              <a:avLst/>
            </a:prstGeom>
            <a:ln w="28575">
              <a:solidFill>
                <a:srgbClr val="FF0000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55" name="Straight Arrow Connector 54">
            <a:extLst>
              <a:ext uri="{FF2B5EF4-FFF2-40B4-BE49-F238E27FC236}">
                <a16:creationId xmlns:a16="http://schemas.microsoft.com/office/drawing/2014/main" id="{5CFC5D67-F480-8C03-8C56-DE44FDFA2EC1}"/>
              </a:ext>
            </a:extLst>
          </p:cNvPr>
          <p:cNvCxnSpPr>
            <a:cxnSpLocks/>
          </p:cNvCxnSpPr>
          <p:nvPr/>
        </p:nvCxnSpPr>
        <p:spPr>
          <a:xfrm>
            <a:off x="1773101" y="492968"/>
            <a:ext cx="5477150" cy="629394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Arrow Connector 59">
            <a:extLst>
              <a:ext uri="{FF2B5EF4-FFF2-40B4-BE49-F238E27FC236}">
                <a16:creationId xmlns:a16="http://schemas.microsoft.com/office/drawing/2014/main" id="{5CF71258-6BC1-1663-C1B1-FE5999CEA13D}"/>
              </a:ext>
            </a:extLst>
          </p:cNvPr>
          <p:cNvCxnSpPr>
            <a:cxnSpLocks/>
          </p:cNvCxnSpPr>
          <p:nvPr/>
        </p:nvCxnSpPr>
        <p:spPr>
          <a:xfrm>
            <a:off x="1784269" y="513077"/>
            <a:ext cx="4631083" cy="2589965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9" name="TextBox 68">
            <a:extLst>
              <a:ext uri="{FF2B5EF4-FFF2-40B4-BE49-F238E27FC236}">
                <a16:creationId xmlns:a16="http://schemas.microsoft.com/office/drawing/2014/main" id="{EAB7B6AE-7DE9-79A4-773B-3E2D7559113B}"/>
              </a:ext>
            </a:extLst>
          </p:cNvPr>
          <p:cNvSpPr txBox="1"/>
          <p:nvPr/>
        </p:nvSpPr>
        <p:spPr>
          <a:xfrm>
            <a:off x="9975072" y="3090315"/>
            <a:ext cx="19986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Electrical (24V In)</a:t>
            </a:r>
          </a:p>
        </p:txBody>
      </p:sp>
      <p:sp>
        <p:nvSpPr>
          <p:cNvPr id="70" name="TextBox 69">
            <a:extLst>
              <a:ext uri="{FF2B5EF4-FFF2-40B4-BE49-F238E27FC236}">
                <a16:creationId xmlns:a16="http://schemas.microsoft.com/office/drawing/2014/main" id="{36237611-7925-3F27-2798-5C54AA466936}"/>
              </a:ext>
            </a:extLst>
          </p:cNvPr>
          <p:cNvSpPr txBox="1"/>
          <p:nvPr/>
        </p:nvSpPr>
        <p:spPr>
          <a:xfrm>
            <a:off x="9917792" y="1232206"/>
            <a:ext cx="22742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Coolant In and Return</a:t>
            </a:r>
          </a:p>
        </p:txBody>
      </p:sp>
      <p:sp>
        <p:nvSpPr>
          <p:cNvPr id="71" name="TextBox 70">
            <a:extLst>
              <a:ext uri="{FF2B5EF4-FFF2-40B4-BE49-F238E27FC236}">
                <a16:creationId xmlns:a16="http://schemas.microsoft.com/office/drawing/2014/main" id="{4394C18C-FE7D-C918-B0F4-2D571FD2639A}"/>
              </a:ext>
            </a:extLst>
          </p:cNvPr>
          <p:cNvSpPr txBox="1"/>
          <p:nvPr/>
        </p:nvSpPr>
        <p:spPr>
          <a:xfrm>
            <a:off x="10023295" y="3802964"/>
            <a:ext cx="22742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24V 80MM Fans</a:t>
            </a:r>
          </a:p>
        </p:txBody>
      </p:sp>
      <p:sp>
        <p:nvSpPr>
          <p:cNvPr id="72" name="TextBox 71">
            <a:extLst>
              <a:ext uri="{FF2B5EF4-FFF2-40B4-BE49-F238E27FC236}">
                <a16:creationId xmlns:a16="http://schemas.microsoft.com/office/drawing/2014/main" id="{2F7399F1-5CD7-7D34-00B7-8F34C80C556E}"/>
              </a:ext>
            </a:extLst>
          </p:cNvPr>
          <p:cNvSpPr txBox="1"/>
          <p:nvPr/>
        </p:nvSpPr>
        <p:spPr>
          <a:xfrm>
            <a:off x="10023295" y="4467343"/>
            <a:ext cx="227420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Extension Spring Eyelets</a:t>
            </a:r>
          </a:p>
        </p:txBody>
      </p:sp>
      <p:sp>
        <p:nvSpPr>
          <p:cNvPr id="73" name="TextBox 72">
            <a:extLst>
              <a:ext uri="{FF2B5EF4-FFF2-40B4-BE49-F238E27FC236}">
                <a16:creationId xmlns:a16="http://schemas.microsoft.com/office/drawing/2014/main" id="{E4B60589-7B1D-DAFD-7985-39C076254806}"/>
              </a:ext>
            </a:extLst>
          </p:cNvPr>
          <p:cNvSpPr txBox="1"/>
          <p:nvPr/>
        </p:nvSpPr>
        <p:spPr>
          <a:xfrm>
            <a:off x="280472" y="143744"/>
            <a:ext cx="19986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Lid Attachments</a:t>
            </a:r>
          </a:p>
        </p:txBody>
      </p:sp>
      <p:sp>
        <p:nvSpPr>
          <p:cNvPr id="74" name="TextBox 73">
            <a:extLst>
              <a:ext uri="{FF2B5EF4-FFF2-40B4-BE49-F238E27FC236}">
                <a16:creationId xmlns:a16="http://schemas.microsoft.com/office/drawing/2014/main" id="{3944AFC7-A301-8775-91F0-4322BB67CCE4}"/>
              </a:ext>
            </a:extLst>
          </p:cNvPr>
          <p:cNvSpPr txBox="1"/>
          <p:nvPr/>
        </p:nvSpPr>
        <p:spPr>
          <a:xfrm>
            <a:off x="280472" y="1244550"/>
            <a:ext cx="212671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Timer and Plate(24V)</a:t>
            </a:r>
          </a:p>
        </p:txBody>
      </p:sp>
      <p:sp>
        <p:nvSpPr>
          <p:cNvPr id="75" name="TextBox 74">
            <a:extLst>
              <a:ext uri="{FF2B5EF4-FFF2-40B4-BE49-F238E27FC236}">
                <a16:creationId xmlns:a16="http://schemas.microsoft.com/office/drawing/2014/main" id="{4D4E1920-22D5-7197-D137-F4FCE7696001}"/>
              </a:ext>
            </a:extLst>
          </p:cNvPr>
          <p:cNvSpPr txBox="1"/>
          <p:nvPr/>
        </p:nvSpPr>
        <p:spPr>
          <a:xfrm>
            <a:off x="397411" y="3546767"/>
            <a:ext cx="249006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TPU Case Guide (Swappable)</a:t>
            </a:r>
          </a:p>
        </p:txBody>
      </p:sp>
      <p:sp>
        <p:nvSpPr>
          <p:cNvPr id="76" name="TextBox 75">
            <a:extLst>
              <a:ext uri="{FF2B5EF4-FFF2-40B4-BE49-F238E27FC236}">
                <a16:creationId xmlns:a16="http://schemas.microsoft.com/office/drawing/2014/main" id="{D565E077-0674-B7CF-169D-5EEFF05442A3}"/>
              </a:ext>
            </a:extLst>
          </p:cNvPr>
          <p:cNvSpPr txBox="1"/>
          <p:nvPr/>
        </p:nvSpPr>
        <p:spPr>
          <a:xfrm>
            <a:off x="365743" y="4343894"/>
            <a:ext cx="249006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TPU Drop Plate (Adjustable)</a:t>
            </a:r>
          </a:p>
        </p:txBody>
      </p:sp>
      <p:grpSp>
        <p:nvGrpSpPr>
          <p:cNvPr id="77" name="Group 76">
            <a:extLst>
              <a:ext uri="{FF2B5EF4-FFF2-40B4-BE49-F238E27FC236}">
                <a16:creationId xmlns:a16="http://schemas.microsoft.com/office/drawing/2014/main" id="{985DAF6D-403A-1537-7DB6-328E00F68821}"/>
              </a:ext>
            </a:extLst>
          </p:cNvPr>
          <p:cNvGrpSpPr/>
          <p:nvPr/>
        </p:nvGrpSpPr>
        <p:grpSpPr>
          <a:xfrm>
            <a:off x="464880" y="3353119"/>
            <a:ext cx="4368377" cy="535229"/>
            <a:chOff x="289465" y="692594"/>
            <a:chExt cx="4368377" cy="535229"/>
          </a:xfrm>
        </p:grpSpPr>
        <p:cxnSp>
          <p:nvCxnSpPr>
            <p:cNvPr id="78" name="Straight Arrow Connector 77">
              <a:extLst>
                <a:ext uri="{FF2B5EF4-FFF2-40B4-BE49-F238E27FC236}">
                  <a16:creationId xmlns:a16="http://schemas.microsoft.com/office/drawing/2014/main" id="{AE96E838-E6F2-7E01-3F41-CE2B36CF0321}"/>
                </a:ext>
              </a:extLst>
            </p:cNvPr>
            <p:cNvCxnSpPr>
              <a:cxnSpLocks/>
            </p:cNvCxnSpPr>
            <p:nvPr/>
          </p:nvCxnSpPr>
          <p:spPr>
            <a:xfrm>
              <a:off x="1729814" y="706796"/>
              <a:ext cx="2928028" cy="521027"/>
            </a:xfrm>
            <a:prstGeom prst="straightConnector1">
              <a:avLst/>
            </a:prstGeom>
            <a:ln w="28575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Arrow Connector 78">
              <a:extLst>
                <a:ext uri="{FF2B5EF4-FFF2-40B4-BE49-F238E27FC236}">
                  <a16:creationId xmlns:a16="http://schemas.microsoft.com/office/drawing/2014/main" id="{4D175DE5-9B70-8AFC-E92C-4997B8EC7F79}"/>
                </a:ext>
              </a:extLst>
            </p:cNvPr>
            <p:cNvCxnSpPr>
              <a:cxnSpLocks/>
            </p:cNvCxnSpPr>
            <p:nvPr/>
          </p:nvCxnSpPr>
          <p:spPr>
            <a:xfrm>
              <a:off x="289465" y="692594"/>
              <a:ext cx="1440349" cy="0"/>
            </a:xfrm>
            <a:prstGeom prst="straightConnector1">
              <a:avLst/>
            </a:prstGeom>
            <a:ln w="28575">
              <a:solidFill>
                <a:srgbClr val="FF0000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3" name="TextBox 82">
            <a:extLst>
              <a:ext uri="{FF2B5EF4-FFF2-40B4-BE49-F238E27FC236}">
                <a16:creationId xmlns:a16="http://schemas.microsoft.com/office/drawing/2014/main" id="{D70F2702-2BD1-5C60-CE1D-50136913F59E}"/>
              </a:ext>
            </a:extLst>
          </p:cNvPr>
          <p:cNvSpPr txBox="1"/>
          <p:nvPr/>
        </p:nvSpPr>
        <p:spPr>
          <a:xfrm>
            <a:off x="463560" y="2752968"/>
            <a:ext cx="196793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Induction Coil and Plate 24V</a:t>
            </a:r>
          </a:p>
        </p:txBody>
      </p:sp>
      <p:sp>
        <p:nvSpPr>
          <p:cNvPr id="84" name="TextBox 83">
            <a:extLst>
              <a:ext uri="{FF2B5EF4-FFF2-40B4-BE49-F238E27FC236}">
                <a16:creationId xmlns:a16="http://schemas.microsoft.com/office/drawing/2014/main" id="{AB67C2C9-9319-BFC0-633E-4E41E64782FF}"/>
              </a:ext>
            </a:extLst>
          </p:cNvPr>
          <p:cNvSpPr txBox="1"/>
          <p:nvPr/>
        </p:nvSpPr>
        <p:spPr>
          <a:xfrm>
            <a:off x="9768089" y="5513973"/>
            <a:ext cx="227420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/>
              <a:t>External Systems</a:t>
            </a:r>
            <a:br>
              <a:rPr lang="en-US" sz="1400" dirty="0"/>
            </a:br>
            <a:r>
              <a:rPr lang="en-US" sz="1400" dirty="0"/>
              <a:t>24 Volt Power Supply</a:t>
            </a:r>
            <a:br>
              <a:rPr lang="en-US" sz="1400" dirty="0"/>
            </a:br>
            <a:r>
              <a:rPr lang="en-US" sz="1400" dirty="0"/>
              <a:t>Water Pump</a:t>
            </a:r>
            <a:br>
              <a:rPr lang="en-US" sz="1400" dirty="0"/>
            </a:br>
            <a:r>
              <a:rPr lang="en-US" sz="1400" dirty="0"/>
              <a:t>Water Reservoir</a:t>
            </a:r>
          </a:p>
        </p:txBody>
      </p:sp>
      <p:sp>
        <p:nvSpPr>
          <p:cNvPr id="85" name="Subtitle 84">
            <a:extLst>
              <a:ext uri="{FF2B5EF4-FFF2-40B4-BE49-F238E27FC236}">
                <a16:creationId xmlns:a16="http://schemas.microsoft.com/office/drawing/2014/main" id="{2362DE1C-069A-47E6-58AA-DD83AF52FDCD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1610775" y="-16889"/>
            <a:ext cx="9144000" cy="2862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/>
              <a:t>3D Printed Induction Annealer Design up to 50 BMG</a:t>
            </a:r>
            <a:endParaRPr lang="en-US" sz="1400" dirty="0"/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4FACF769-1072-022A-9A2F-4F18AF11727E}"/>
              </a:ext>
            </a:extLst>
          </p:cNvPr>
          <p:cNvSpPr txBox="1"/>
          <p:nvPr/>
        </p:nvSpPr>
        <p:spPr>
          <a:xfrm>
            <a:off x="9691644" y="98511"/>
            <a:ext cx="25003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N/O Momentary Switch</a:t>
            </a:r>
          </a:p>
        </p:txBody>
      </p:sp>
      <p:grpSp>
        <p:nvGrpSpPr>
          <p:cNvPr id="43" name="Group 42">
            <a:extLst>
              <a:ext uri="{FF2B5EF4-FFF2-40B4-BE49-F238E27FC236}">
                <a16:creationId xmlns:a16="http://schemas.microsoft.com/office/drawing/2014/main" id="{93FD8261-7622-49FE-C1B5-B0E806FCD898}"/>
              </a:ext>
            </a:extLst>
          </p:cNvPr>
          <p:cNvGrpSpPr/>
          <p:nvPr/>
        </p:nvGrpSpPr>
        <p:grpSpPr>
          <a:xfrm flipH="1">
            <a:off x="6498294" y="449054"/>
            <a:ext cx="5475395" cy="345765"/>
            <a:chOff x="-143305" y="341518"/>
            <a:chExt cx="5475395" cy="345765"/>
          </a:xfrm>
        </p:grpSpPr>
        <p:cxnSp>
          <p:nvCxnSpPr>
            <p:cNvPr id="44" name="Straight Arrow Connector 43">
              <a:extLst>
                <a:ext uri="{FF2B5EF4-FFF2-40B4-BE49-F238E27FC236}">
                  <a16:creationId xmlns:a16="http://schemas.microsoft.com/office/drawing/2014/main" id="{6A62550E-716E-3392-AFC8-AE621E23D425}"/>
                </a:ext>
              </a:extLst>
            </p:cNvPr>
            <p:cNvCxnSpPr>
              <a:cxnSpLocks/>
            </p:cNvCxnSpPr>
            <p:nvPr/>
          </p:nvCxnSpPr>
          <p:spPr>
            <a:xfrm>
              <a:off x="2204314" y="348075"/>
              <a:ext cx="3127776" cy="339208"/>
            </a:xfrm>
            <a:prstGeom prst="straightConnector1">
              <a:avLst/>
            </a:prstGeom>
            <a:ln w="28575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Arrow Connector 44">
              <a:extLst>
                <a:ext uri="{FF2B5EF4-FFF2-40B4-BE49-F238E27FC236}">
                  <a16:creationId xmlns:a16="http://schemas.microsoft.com/office/drawing/2014/main" id="{86A818DB-1DD6-0133-79F8-545145CFBC80}"/>
                </a:ext>
              </a:extLst>
            </p:cNvPr>
            <p:cNvCxnSpPr>
              <a:cxnSpLocks/>
            </p:cNvCxnSpPr>
            <p:nvPr/>
          </p:nvCxnSpPr>
          <p:spPr>
            <a:xfrm>
              <a:off x="-143305" y="341518"/>
              <a:ext cx="2347619" cy="0"/>
            </a:xfrm>
            <a:prstGeom prst="straightConnector1">
              <a:avLst/>
            </a:prstGeom>
            <a:ln w="28575">
              <a:solidFill>
                <a:srgbClr val="FF0000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0" name="TextBox 49">
            <a:extLst>
              <a:ext uri="{FF2B5EF4-FFF2-40B4-BE49-F238E27FC236}">
                <a16:creationId xmlns:a16="http://schemas.microsoft.com/office/drawing/2014/main" id="{CAF7FAA9-68E5-71B3-0301-AF3FF2E7F9AB}"/>
              </a:ext>
            </a:extLst>
          </p:cNvPr>
          <p:cNvSpPr txBox="1"/>
          <p:nvPr/>
        </p:nvSpPr>
        <p:spPr>
          <a:xfrm>
            <a:off x="114483" y="5534962"/>
            <a:ext cx="2274208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/>
              <a:t>Hardware</a:t>
            </a:r>
          </a:p>
          <a:p>
            <a:pPr algn="ctr"/>
            <a:r>
              <a:rPr lang="en-US" sz="1400" dirty="0"/>
              <a:t>M2 Fasteners (Timer)</a:t>
            </a:r>
          </a:p>
          <a:p>
            <a:pPr algn="ctr"/>
            <a:r>
              <a:rPr lang="en-US" sz="1400" dirty="0"/>
              <a:t>M3 Fasters Everywhere Else</a:t>
            </a:r>
          </a:p>
          <a:p>
            <a:pPr algn="ctr"/>
            <a:r>
              <a:rPr lang="en-US" sz="1400" dirty="0"/>
              <a:t>9496T33 Routing Eye Bolt</a:t>
            </a:r>
          </a:p>
          <a:p>
            <a:pPr algn="ctr"/>
            <a:r>
              <a:rPr lang="en-US" sz="1400" dirty="0"/>
              <a:t>¼” ID Tubing</a:t>
            </a:r>
          </a:p>
        </p:txBody>
      </p:sp>
    </p:spTree>
    <p:extLst>
      <p:ext uri="{BB962C8B-B14F-4D97-AF65-F5344CB8AC3E}">
        <p14:creationId xmlns:p14="http://schemas.microsoft.com/office/powerpoint/2010/main" val="309098417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84</Words>
  <Application>Microsoft Office PowerPoint</Application>
  <PresentationFormat>Widescreen</PresentationFormat>
  <Paragraphs>17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Andrew Murrell</dc:creator>
  <cp:lastModifiedBy>Andrew Murrell</cp:lastModifiedBy>
  <cp:revision>7</cp:revision>
  <dcterms:created xsi:type="dcterms:W3CDTF">2024-09-08T03:20:21Z</dcterms:created>
  <dcterms:modified xsi:type="dcterms:W3CDTF">2024-09-09T06:15:48Z</dcterms:modified>
</cp:coreProperties>
</file>